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</p:sldMasterIdLst>
  <p:notesMasterIdLst>
    <p:notesMasterId r:id="rId13"/>
  </p:notesMasterIdLst>
  <p:handoutMasterIdLst>
    <p:handoutMasterId r:id="rId14"/>
  </p:handoutMasterIdLst>
  <p:sldIdLst>
    <p:sldId id="376" r:id="rId2"/>
    <p:sldId id="309" r:id="rId3"/>
    <p:sldId id="385" r:id="rId4"/>
    <p:sldId id="400" r:id="rId5"/>
    <p:sldId id="398" r:id="rId6"/>
    <p:sldId id="399" r:id="rId7"/>
    <p:sldId id="395" r:id="rId8"/>
    <p:sldId id="389" r:id="rId9"/>
    <p:sldId id="388" r:id="rId10"/>
    <p:sldId id="391" r:id="rId11"/>
    <p:sldId id="394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536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Pat Christie Consulting 2013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1FA4E96-1ACE-4AA8-9118-C0B6F941B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en-US"/>
              <a:t>Pat Christie Consulting 2013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7D2A6B-D5CD-45B0-8E65-5EF3FE8E5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charset="0"/>
            </a:endParaRP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Pat Christie Consulting 2013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6BCF7-EA8A-4595-B130-6B08D6684B7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Pat Christie Consulting 2013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399D0-C096-4458-908B-ACA5B535F60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Pat Christie Consulting 2013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F2687-88B8-4BA2-A2BB-F3F58B616E2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Pat Christie Consulting 2013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D8387-80AC-4FFD-8275-4A8AFF6A5FC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Pat Christie Consulting 2013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BE104-9E55-471C-8683-CBCCC635E19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Pat Christie Consulting 2013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BE104-9E55-471C-8683-CBCCC635E19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Pat Christie Consulting 2013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BE104-9E55-471C-8683-CBCCC635E19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Pat Christie Consulting 2013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D6999-FBE9-4BF5-BBE5-1DC1ED0A736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Pat Christie Consulting 2013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E7911-CFEF-4B42-A473-3DDE73199F6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Pat Christie Consulting 2013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8689C-BB9A-44B4-A5CB-3BC2DB68FCF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Pat Christie Consulting 2013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986C7-ECCD-4EEE-B40F-B64A742C5BA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1628E-01A1-436B-A0D3-68AA3BC14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B8D8C-7D0B-4303-8D1F-E08D23B2F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2869F-9B36-4715-9973-942D2BF01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719F-0751-4683-8FE0-DB139828F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3A74-899E-4B16-9382-665579077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BA29-730E-421E-B064-031B3E65A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Alberta Champions Society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2468-5059-4CFD-BA52-64164ADB5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B5955-52DE-4C33-A9DF-4E6C69F67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B5955-52DE-4C33-A9DF-4E6C69F67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B5955-52DE-4C33-A9DF-4E6C69F67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B5B2-E69F-4BAE-88BE-E6C16E935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9EC92-D380-43E9-ABED-B0E1F46CE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A5414-F1B8-4C70-ADEC-E0C4654E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72919-80E8-4652-AC7E-491513799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9B5955-52DE-4C33-A9DF-4E6C69F67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 userDrawn="1"/>
        </p:nvSpPr>
        <p:spPr bwMode="auto">
          <a:xfrm>
            <a:off x="-3200400" y="609600"/>
            <a:ext cx="4038600" cy="4038600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008080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CA">
              <a:latin typeface="Arial" pitchFamily="34" charset="0"/>
            </a:endParaRPr>
          </a:p>
        </p:txBody>
      </p:sp>
      <p:grpSp>
        <p:nvGrpSpPr>
          <p:cNvPr id="1032" name="Group 2"/>
          <p:cNvGrpSpPr>
            <a:grpSpLocks/>
          </p:cNvGrpSpPr>
          <p:nvPr userDrawn="1"/>
        </p:nvGrpSpPr>
        <p:grpSpPr bwMode="auto">
          <a:xfrm>
            <a:off x="-3200400" y="838200"/>
            <a:ext cx="11909425" cy="4724400"/>
            <a:chOff x="-2030" y="192"/>
            <a:chExt cx="7502" cy="2976"/>
          </a:xfrm>
        </p:grpSpPr>
        <p:sp>
          <p:nvSpPr>
            <p:cNvPr id="9" name="Line 3"/>
            <p:cNvSpPr>
              <a:spLocks noChangeShapeType="1"/>
            </p:cNvSpPr>
            <p:nvPr userDrawn="1"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0" name="AutoShape 4"/>
            <p:cNvSpPr>
              <a:spLocks noChangeArrowheads="1"/>
            </p:cNvSpPr>
            <p:nvPr userDrawn="1"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8080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11" name="AutoShape 5"/>
            <p:cNvSpPr>
              <a:spLocks noChangeArrowheads="1"/>
            </p:cNvSpPr>
            <p:nvPr userDrawn="1"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8080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58" r:id="rId2"/>
    <p:sldLayoutId id="2147484069" r:id="rId3"/>
    <p:sldLayoutId id="2147484070" r:id="rId4"/>
    <p:sldLayoutId id="2147484071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bertachampions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t.Christie@telus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696200" cy="6324600"/>
          </a:xfrm>
        </p:spPr>
        <p:txBody>
          <a:bodyPr/>
          <a:lstStyle/>
          <a:p>
            <a:pPr>
              <a:defRPr/>
            </a:pPr>
            <a:r>
              <a:rPr lang="en-CA" sz="11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11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11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11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11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11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4800" b="1" dirty="0" smtClean="0">
                <a:solidFill>
                  <a:schemeClr val="bg2">
                    <a:lumMod val="50000"/>
                  </a:schemeClr>
                </a:solidFill>
              </a:rPr>
              <a:t>BRINGING ALBERTA HISTORY TO LIFE</a:t>
            </a:r>
            <a:r>
              <a:rPr lang="en-CA" sz="54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5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4000" b="1" dirty="0" smtClean="0">
                <a:solidFill>
                  <a:schemeClr val="bg2">
                    <a:lumMod val="50000"/>
                  </a:schemeClr>
                </a:solidFill>
              </a:rPr>
              <a:t>Grades 4 to 9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2400" b="1" dirty="0" smtClean="0">
                <a:solidFill>
                  <a:schemeClr val="bg2">
                    <a:lumMod val="50000"/>
                  </a:schemeClr>
                </a:solidFill>
              </a:rPr>
              <a:t>Presented </a:t>
            </a:r>
            <a:r>
              <a:rPr lang="en-CA" sz="2400" b="1" dirty="0" smtClean="0">
                <a:solidFill>
                  <a:schemeClr val="bg2">
                    <a:lumMod val="50000"/>
                  </a:schemeClr>
                </a:solidFill>
              </a:rPr>
              <a:t>by Pat Christie </a:t>
            </a:r>
            <a:br>
              <a:rPr lang="en-CA" sz="2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2400" b="1" dirty="0" smtClean="0">
                <a:solidFill>
                  <a:schemeClr val="bg2">
                    <a:lumMod val="50000"/>
                  </a:schemeClr>
                </a:solidFill>
              </a:rPr>
              <a:t>Executive Administrator, Alberta </a:t>
            </a:r>
            <a:r>
              <a:rPr lang="en-CA" sz="2400" b="1" dirty="0" smtClean="0">
                <a:solidFill>
                  <a:schemeClr val="bg2">
                    <a:lumMod val="50000"/>
                  </a:schemeClr>
                </a:solidFill>
              </a:rPr>
              <a:t>Champions</a:t>
            </a:r>
            <a:br>
              <a:rPr lang="en-CA" sz="2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2400" b="1" dirty="0" smtClean="0">
                <a:solidFill>
                  <a:schemeClr val="bg2">
                    <a:lumMod val="50000"/>
                  </a:schemeClr>
                </a:solidFill>
              </a:rPr>
              <a:t>February 15, 2018</a:t>
            </a:r>
            <a:r>
              <a:rPr lang="en-CA" sz="5400" b="1" dirty="0" smtClean="0">
                <a:solidFill>
                  <a:srgbClr val="008080"/>
                </a:solidFill>
              </a:rPr>
              <a:t/>
            </a:r>
            <a:br>
              <a:rPr lang="en-CA" sz="5400" b="1" dirty="0" smtClean="0">
                <a:solidFill>
                  <a:srgbClr val="008080"/>
                </a:solidFill>
              </a:rPr>
            </a:br>
            <a:endParaRPr lang="en-CA" sz="2400" dirty="0" smtClean="0"/>
          </a:p>
        </p:txBody>
      </p:sp>
      <p:pic>
        <p:nvPicPr>
          <p:cNvPr id="3" name="Picture 5" descr="Macleod Photo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743200"/>
            <a:ext cx="1651702" cy="2194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7392987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Helping Your Students Bring History to Life</a:t>
            </a:r>
            <a:endParaRPr 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4724400" cy="3733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Use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contest to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encourage knowledge of Alberta history</a:t>
            </a:r>
          </a:p>
          <a:p>
            <a:pPr marL="514350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Galvanize social action</a:t>
            </a: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Rules and rubric</a:t>
            </a:r>
          </a:p>
          <a:p>
            <a:pPr marL="514350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Deadline-April 19, 2018</a:t>
            </a:r>
          </a:p>
          <a:p>
            <a:pPr marL="514350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Prizes as motivation!!!</a:t>
            </a: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914400" lvl="1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+mj-lt"/>
              <a:buAutoNum type="arabicPeriod"/>
              <a:defRPr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5DE43-FBB8-4D31-B23F-83CAED6092D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 descr="AlbertaChampions-StudentContest-large_thumbn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981200"/>
            <a:ext cx="319097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7392987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Follow Up</a:t>
            </a:r>
            <a:endParaRPr 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924800" cy="3810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Follow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us on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Facebook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and Twitter to get updates on the contest, everyday champions, and future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champions. </a:t>
            </a:r>
          </a:p>
          <a:p>
            <a:pPr algn="ctr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charset="0"/>
              <a:buNone/>
              <a:defRPr/>
            </a:pPr>
            <a:r>
              <a:rPr lang="en-US" sz="2800" b="1" smtClean="0">
                <a:solidFill>
                  <a:srgbClr val="FF0000"/>
                </a:solidFill>
              </a:rPr>
              <a:t>Session </a:t>
            </a:r>
            <a:r>
              <a:rPr lang="en-US" sz="2800" b="1" smtClean="0">
                <a:solidFill>
                  <a:srgbClr val="FF0000"/>
                </a:solidFill>
              </a:rPr>
              <a:t>and</a:t>
            </a:r>
            <a:r>
              <a:rPr lang="en-US" sz="2800" b="1" smtClean="0">
                <a:solidFill>
                  <a:srgbClr val="FF0000"/>
                </a:solidFill>
              </a:rPr>
              <a:t> contest </a:t>
            </a:r>
            <a:r>
              <a:rPr lang="en-US" sz="2800" b="1" dirty="0" smtClean="0">
                <a:solidFill>
                  <a:srgbClr val="FF0000"/>
                </a:solidFill>
              </a:rPr>
              <a:t>materials are on our website</a:t>
            </a:r>
          </a:p>
          <a:p>
            <a:pPr algn="ctr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www.albertachampions.org</a:t>
            </a:r>
            <a:endParaRPr lang="en-US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 algn="ctr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Pat Christie, Executive Administrator</a:t>
            </a:r>
          </a:p>
          <a:p>
            <a:pPr marL="514350" indent="-514350" algn="ctr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Alberta Champions Society</a:t>
            </a:r>
          </a:p>
          <a:p>
            <a:pPr marL="514350" indent="-514350" algn="ctr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Pat.Christie@telus.net</a:t>
            </a:r>
            <a:endParaRPr lang="en-US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charset="0"/>
              <a:buNone/>
              <a:defRPr/>
            </a:pPr>
            <a:endParaRPr lang="en-US" sz="2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43C60-AC77-4D8D-8C70-1CD9E4DF0192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776288"/>
            <a:ext cx="7545387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Background to </a:t>
            </a:r>
            <a:b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Alberta Champions Society</a:t>
            </a:r>
            <a:r>
              <a:rPr lang="en-US" dirty="0" smtClean="0"/>
              <a:t>	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7772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Founded by Gordon Hoffman 2003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“Fields of Fame” to honour lifetime achievements of Alberta “Champions”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Annual Story and Essay Contest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8EDF2-4F69-4266-A680-DEDC6E3BFCA2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5126" name="Picture 5" descr="AlbertaChampionsLogoJP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419600"/>
            <a:ext cx="2725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97787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Fields of Fame</a:t>
            </a:r>
            <a:endParaRPr 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6 locations</a:t>
            </a:r>
          </a:p>
          <a:p>
            <a:pPr lvl="1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Jamieson Place</a:t>
            </a:r>
          </a:p>
          <a:p>
            <a:pPr lvl="1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Harley Hotchkiss Park</a:t>
            </a:r>
          </a:p>
          <a:p>
            <a:pPr lvl="1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Hyatt Regency</a:t>
            </a:r>
          </a:p>
          <a:p>
            <a:pPr lvl="1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McDougall Centre</a:t>
            </a:r>
          </a:p>
          <a:p>
            <a:pPr lvl="1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Heritage Park</a:t>
            </a:r>
          </a:p>
          <a:p>
            <a:pPr lvl="1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Spruce Meadows (in development phase)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Honouring 6 “champions” at each site-chosen by Nominating Committee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A5110-D40D-419F-9E8D-2EB370FD58D1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6150" name="Picture 6" descr="Final McDougall layout-July 3-2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31702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97787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Engaging with Champions</a:t>
            </a:r>
            <a:b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Via a Contest</a:t>
            </a:r>
            <a:endParaRPr 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696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15 people with significant accomplishments: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A5110-D40D-419F-9E8D-2EB370FD58D1}" type="slidenum">
              <a:rPr lang="en-US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25146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David Black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Sam Livingston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Martha Cohen</a:t>
                      </a:r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Peter </a:t>
                      </a:r>
                      <a:r>
                        <a:rPr lang="en-US" dirty="0" err="1" smtClean="0"/>
                        <a:t>Lougheed</a:t>
                      </a:r>
                      <a:endParaRPr lang="en-CA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Chief Crowfoot</a:t>
                      </a:r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James Macleod</a:t>
                      </a:r>
                      <a:endParaRPr lang="en-CA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Mary Dover</a:t>
                      </a:r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Bud </a:t>
                      </a:r>
                      <a:r>
                        <a:rPr lang="en-US" dirty="0" err="1" smtClean="0"/>
                        <a:t>McCaig</a:t>
                      </a:r>
                      <a:endParaRPr lang="en-CA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Haider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Dhanani</a:t>
                      </a:r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Nellie McClung</a:t>
                      </a:r>
                      <a:endParaRPr lang="en-CA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Ruth</a:t>
                      </a:r>
                      <a:r>
                        <a:rPr lang="en-US" baseline="0" dirty="0" smtClean="0"/>
                        <a:t> Gorman</a:t>
                      </a:r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Ron Southern</a:t>
                      </a:r>
                      <a:endParaRPr lang="en-CA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Alice</a:t>
                      </a:r>
                      <a:r>
                        <a:rPr lang="en-US" baseline="0" dirty="0" smtClean="0"/>
                        <a:t> Jamieson</a:t>
                      </a:r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Chief Walking Buffalo</a:t>
                      </a:r>
                      <a:endParaRPr lang="en-CA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Father Albert Lacombe</a:t>
                      </a:r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97787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Guidelines for the Contest</a:t>
            </a:r>
            <a:endParaRPr 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696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Grades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4 to 6</a:t>
            </a:r>
          </a:p>
          <a:p>
            <a:pPr lvl="1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Write a story</a:t>
            </a:r>
          </a:p>
          <a:p>
            <a:pPr lvl="1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Where did you meet your character?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Grades 7 to 9</a:t>
            </a:r>
          </a:p>
          <a:p>
            <a:pPr lvl="1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Write an essay</a:t>
            </a:r>
          </a:p>
          <a:p>
            <a:pPr lvl="1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Dealing with a current political issue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All grades: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inspired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to be a “champion”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Check the contest rules and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rubric www.albertachampions.org</a:t>
            </a: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A5110-D40D-419F-9E8D-2EB370FD58D1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73929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Bringing The Champions to Life</a:t>
            </a:r>
            <a:endParaRPr 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7924800" cy="4114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Inspiration for the class:</a:t>
            </a:r>
          </a:p>
          <a:p>
            <a:pPr marL="914400" lvl="1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Quiz on recognizing all champions</a:t>
            </a:r>
          </a:p>
          <a:p>
            <a:pPr marL="914400" lvl="1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Dramatize meeting champion</a:t>
            </a:r>
          </a:p>
          <a:p>
            <a:pPr marL="914400" lvl="1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Related art project</a:t>
            </a:r>
          </a:p>
          <a:p>
            <a:pPr marL="914400" lvl="1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Visit the Fields of Fame</a:t>
            </a:r>
          </a:p>
          <a:p>
            <a:pPr marL="914400" lvl="1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Find evidence of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current impact</a:t>
            </a:r>
          </a:p>
          <a:p>
            <a:pPr marL="914400" lvl="1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“Everyday Champions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” program</a:t>
            </a:r>
          </a:p>
          <a:p>
            <a:pPr marL="914400" lvl="1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Nominate a champion</a:t>
            </a:r>
          </a:p>
          <a:p>
            <a:pPr marL="914400" lvl="1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Become a published author</a:t>
            </a: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914400" lvl="1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</a:p>
          <a:p>
            <a:pPr marL="914400" lvl="1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--</a:t>
            </a: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914400" lvl="1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+mj-lt"/>
              <a:buAutoNum type="arabicPeriod"/>
              <a:defRPr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90765-110A-48A8-BA1E-25A87C2EA572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2294" name="Picture 8" descr="Crowfoot photo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905000"/>
            <a:ext cx="2279650" cy="292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776288"/>
            <a:ext cx="7316787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Bringing One Champion to Life</a:t>
            </a:r>
            <a:endParaRPr 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848600" cy="38100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</a:rPr>
              <a:t>Project </a:t>
            </a:r>
          </a:p>
          <a:p>
            <a:pPr marL="914400" lvl="1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</a:rPr>
              <a:t>Which individual inspires me?</a:t>
            </a:r>
          </a:p>
          <a:p>
            <a:pPr marL="914400" lvl="1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</a:rPr>
              <a:t>Research </a:t>
            </a: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</a:rPr>
              <a:t>champion</a:t>
            </a:r>
          </a:p>
          <a:p>
            <a:pPr marL="914400" lvl="1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</a:rPr>
              <a:t>How did champion help the community? Me?</a:t>
            </a:r>
          </a:p>
          <a:p>
            <a:pPr marL="914400" lvl="1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</a:rPr>
              <a:t>Where will I meet my champion?/ or what issue was important then and now?</a:t>
            </a:r>
          </a:p>
          <a:p>
            <a:pPr marL="914400" lvl="1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</a:rPr>
              <a:t>Make the links between champion and today</a:t>
            </a:r>
          </a:p>
          <a:p>
            <a:pPr marL="914400" lvl="1" indent="-51435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</a:rPr>
              <a:t>How champion inspires me in social action, becoming a leader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8D8D1-286B-420F-8C67-35B853078D89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1"/>
            <a:ext cx="7773988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Fit With Cross-Curricular Work</a:t>
            </a:r>
            <a:endParaRPr 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>
          <a:xfrm>
            <a:off x="1295400" y="1828800"/>
            <a:ext cx="6858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Grades 4 and 5 Social Studies- history and stories, Alberta, Canada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Grade 5 – Canadian Women in History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Grade 6 – Citizenship, democracy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Grade 7 and 9-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Canada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Language Arts</a:t>
            </a:r>
          </a:p>
          <a:p>
            <a:pPr lvl="1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Stories, essays</a:t>
            </a:r>
          </a:p>
          <a:p>
            <a:pPr lvl="1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Research and references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Become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a published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author</a:t>
            </a:r>
          </a:p>
          <a:p>
            <a:pPr lvl="1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None/>
              <a:defRPr/>
            </a:pPr>
            <a:endParaRPr lang="en-US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7DDF0-8A77-4B48-9BF2-6D84DB4BAC8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776288"/>
            <a:ext cx="7240587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Becoming a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Published Winning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Author</a:t>
            </a:r>
            <a:endParaRPr 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>
          <a:xfrm>
            <a:off x="762000" y="2362200"/>
            <a:ext cx="50292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Last year’s essay winner Grade 7 to 9-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Anika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Islam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Why did she enter?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What were her challenges and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learnings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Alberta Champions Society 2018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15282-83EC-4BD2-977F-30106974CB7A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9" descr="McClung Photo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133600"/>
            <a:ext cx="2078135" cy="3017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3990</TotalTime>
  <Words>497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 BRINGING ALBERTA HISTORY TO LIFE Grades 4 to 9                Presented by Pat Christie  Executive Administrator, Alberta Champions February 15, 2018 </vt:lpstr>
      <vt:lpstr>Background to  Alberta Champions Society </vt:lpstr>
      <vt:lpstr>Fields of Fame</vt:lpstr>
      <vt:lpstr>Engaging with Champions Via a Contest</vt:lpstr>
      <vt:lpstr>Guidelines for the Contest</vt:lpstr>
      <vt:lpstr>Bringing The Champions to Life</vt:lpstr>
      <vt:lpstr>Bringing One Champion to Life</vt:lpstr>
      <vt:lpstr>Fit With Cross-Curricular Work</vt:lpstr>
      <vt:lpstr>Becoming a Published Winning Author</vt:lpstr>
      <vt:lpstr>Helping Your Students Bring History to Life</vt:lpstr>
      <vt:lpstr>Follow Up</vt:lpstr>
    </vt:vector>
  </TitlesOfParts>
  <Company>The Hickman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Methodology</dc:title>
  <dc:creator>Robbe Healey</dc:creator>
  <cp:lastModifiedBy>Owner</cp:lastModifiedBy>
  <cp:revision>323</cp:revision>
  <cp:lastPrinted>2004-02-21T21:27:49Z</cp:lastPrinted>
  <dcterms:created xsi:type="dcterms:W3CDTF">2002-10-11T13:32:03Z</dcterms:created>
  <dcterms:modified xsi:type="dcterms:W3CDTF">2018-02-12T05:15:05Z</dcterms:modified>
</cp:coreProperties>
</file>